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atashatrac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atashatrac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Mental Health: Let’s Blog About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</a:rPr>
              <a:t>Natasha Tracy</a:t>
            </a:r>
          </a:p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http://natashatracy.com</a:t>
            </a:r>
            <a:endParaRPr lang="en-CA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</a:rPr>
              <a:t>Natasha_Tracy</a:t>
            </a:r>
            <a:endParaRPr lang="en-C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5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19"/>
            <a:ext cx="8534400" cy="1507067"/>
          </a:xfrm>
        </p:spPr>
        <p:txBody>
          <a:bodyPr/>
          <a:lstStyle/>
          <a:p>
            <a:r>
              <a:rPr lang="en-CA" cap="none" dirty="0"/>
              <a:t>Who Is Natasha Tracy?</a:t>
            </a:r>
            <a:br>
              <a:rPr lang="en-CA" cap="none" dirty="0"/>
            </a:br>
            <a:r>
              <a:rPr lang="en-CA" cap="none" dirty="0"/>
              <a:t>	</a:t>
            </a:r>
            <a:r>
              <a:rPr lang="en-CA" sz="2400" cap="none" dirty="0"/>
              <a:t>The Ego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878227"/>
            <a:ext cx="9703703" cy="4399005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Award-winning writer and speaker from the </a:t>
            </a:r>
          </a:p>
          <a:p>
            <a:pPr marL="0" indent="266700">
              <a:buNone/>
            </a:pP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Pacific Northwest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Author of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Bipolar Burble;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I have been featured in </a:t>
            </a:r>
          </a:p>
          <a:p>
            <a:pPr marL="457200" lvl="1" indent="257175">
              <a:buNone/>
            </a:pP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Huffington Post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DailyMail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(UK),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The Mighty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&amp; others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Was diagnosed with bipolar disorder 18 years ago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Is considered treatment resistant and has undergone therapies like vagus nerve stimulation (VNS) and electroconvulsive therapy (ECT)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Have extensively researched bipolar disorder and associated treatments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Has been published in the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Primary Care Companion CNS Disorders Journal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Results From an Online Survey of Patient and Caregiver Perspectives on Unmet Needs in the Treatment of Bipolar Disorder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Ex-techie geek, ex-skydiver, ex-paraglider</a:t>
            </a:r>
            <a:endParaRPr lang="en-C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5680" r="10410" b="10688"/>
          <a:stretch/>
        </p:blipFill>
        <p:spPr>
          <a:xfrm>
            <a:off x="6619875" y="-92419"/>
            <a:ext cx="5648325" cy="37516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695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-84673"/>
            <a:ext cx="8534400" cy="1507067"/>
          </a:xfrm>
        </p:spPr>
        <p:txBody>
          <a:bodyPr/>
          <a:lstStyle/>
          <a:p>
            <a:r>
              <a:rPr lang="en-CA" cap="none" dirty="0"/>
              <a:t>Why Blog about Mental Illness?</a:t>
            </a:r>
            <a:endParaRPr lang="en-CA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252150"/>
            <a:ext cx="9703703" cy="5198075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I started in 2003 as a way to talk about my bipolar disorder anonymously. 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“It’s all about me.”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This was a cathartic experience for me and led to lots of crying.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While I had never written anything before, it turned out I had a knack for it.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After some major encouragement, I took my blog public in 2010 and began a career as a professional writer.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This was done to focus more on information that would help other people. 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Now I blog about mental illness as a way of building a career alongside helping people. Blogging about something sensitive and something that people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don’t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want to talk about is the best way to start a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real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honest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conversation. Understanding reduces fear; this reduces prejudice.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I blog about things that people don’t want to admit to and this is what makes me real and relatable. 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Honesty and authenticity are critical to being successful.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Blogging, honestly, saves lives.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7554" y="-591591"/>
            <a:ext cx="33116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80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19"/>
            <a:ext cx="8534400" cy="1507067"/>
          </a:xfrm>
        </p:spPr>
        <p:txBody>
          <a:bodyPr/>
          <a:lstStyle/>
          <a:p>
            <a:r>
              <a:rPr lang="en-CA" cap="none" dirty="0"/>
              <a:t>Blogging Areas of Focus</a:t>
            </a:r>
            <a:br>
              <a:rPr lang="en-CA" cap="none" dirty="0"/>
            </a:br>
            <a:r>
              <a:rPr lang="en-CA" cap="none" dirty="0"/>
              <a:t>	</a:t>
            </a:r>
            <a:r>
              <a:rPr lang="en-CA" sz="2400" cap="none" dirty="0"/>
              <a:t>What does </a:t>
            </a:r>
            <a:r>
              <a:rPr lang="en-CA" sz="2400" i="1" cap="none" dirty="0"/>
              <a:t>Bipolar Burble</a:t>
            </a:r>
            <a:r>
              <a:rPr lang="en-CA" sz="2400" cap="none" dirty="0"/>
              <a:t> focus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010035"/>
            <a:ext cx="10008503" cy="4399005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first focus is about my experience with bipolar, such as: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My choices around bipolar disorder and having children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My own position as an advocate for those with mental illness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second focus is around mental illness topics geared towards a larger audience such as: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Information on evidence-based treatments for mental illness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Tips on handling mood episodes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Suicide and related topics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third main focus is full-on opinion pieces such as: 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My beliefs that SAMHSA needs to focus its effort on evidence-based treatments and not alternative treatments without scientific support</a:t>
            </a:r>
          </a:p>
          <a:p>
            <a:pPr lvl="1"/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My perspectives on the main messaging around mental health and mental illness</a:t>
            </a:r>
          </a:p>
          <a:p>
            <a:pPr lvl="1"/>
            <a:endParaRPr lang="en-C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67" y="-90619"/>
            <a:ext cx="4231954" cy="29326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1118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19"/>
            <a:ext cx="8534400" cy="1507067"/>
          </a:xfrm>
        </p:spPr>
        <p:txBody>
          <a:bodyPr/>
          <a:lstStyle/>
          <a:p>
            <a:r>
              <a:rPr lang="en-CA" cap="none" dirty="0"/>
              <a:t>Popular Articles on </a:t>
            </a:r>
            <a:r>
              <a:rPr lang="en-CA" i="1" cap="none" dirty="0"/>
              <a:t>Bipolar Burble</a:t>
            </a:r>
            <a:br>
              <a:rPr lang="en-CA" cap="none" dirty="0"/>
            </a:br>
            <a:r>
              <a:rPr lang="en-CA" cap="none" dirty="0"/>
              <a:t>	</a:t>
            </a:r>
            <a:r>
              <a:rPr lang="en-CA" sz="2400" cap="none" dirty="0"/>
              <a:t>What do people like to 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010035"/>
            <a:ext cx="10008503" cy="439900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most-read articles (what people relate to):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How a Person with Bipolar Thinks 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Over 160,000 views</a:t>
            </a:r>
            <a:endParaRPr lang="en-CA" b="1" i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Suicide Self-Assessment Scale – How Suicidal Are You?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Why Should I Continue to Fight the Pain of Depression for another 40 Years?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Depression and Feeling Dead Inside</a:t>
            </a:r>
          </a:p>
          <a:p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The most commented-on articles (more controversial):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When You Leave Someone with a Mental Illness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Saying Goodbye to Someone with a Mental Illness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People Who Attempt Suicide Don’t Want to Die</a:t>
            </a:r>
          </a:p>
          <a:p>
            <a:pPr lvl="1"/>
            <a:r>
              <a:rPr lang="en-CA" i="1" dirty="0">
                <a:solidFill>
                  <a:schemeClr val="bg2">
                    <a:lumMod val="50000"/>
                  </a:schemeClr>
                </a:solidFill>
              </a:rPr>
              <a:t>Can You Treat Bipolar Disorder without Medication?</a:t>
            </a:r>
          </a:p>
          <a:p>
            <a:pPr lvl="1"/>
            <a:endParaRPr lang="en-C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56" y="-309531"/>
            <a:ext cx="4587644" cy="30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319"/>
            <a:ext cx="8534400" cy="1507067"/>
          </a:xfrm>
        </p:spPr>
        <p:txBody>
          <a:bodyPr/>
          <a:lstStyle/>
          <a:p>
            <a:r>
              <a:rPr lang="en-CA" cap="none" dirty="0"/>
              <a:t>Natasha Tracy and </a:t>
            </a:r>
            <a:r>
              <a:rPr lang="en-CA" i="1" cap="none" dirty="0"/>
              <a:t>Bipolar Burble</a:t>
            </a:r>
            <a:endParaRPr lang="en-CA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010035"/>
            <a:ext cx="10008503" cy="4399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</a:rPr>
              <a:t>You can find me at:</a:t>
            </a:r>
          </a:p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http://natashatracy.com</a:t>
            </a:r>
            <a:endParaRPr lang="en-CA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</a:rPr>
              <a:t>Natasha_Tracy</a:t>
            </a:r>
            <a:endParaRPr lang="en-CA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2400" dirty="0">
                <a:solidFill>
                  <a:schemeClr val="bg2">
                    <a:lumMod val="50000"/>
                  </a:schemeClr>
                </a:solidFill>
              </a:rPr>
              <a:t>Facebook.com/BipolarBurble</a:t>
            </a:r>
          </a:p>
          <a:p>
            <a:pPr lvl="1"/>
            <a:endParaRPr lang="en-C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73" y="119451"/>
            <a:ext cx="2859441" cy="40900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94507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</TotalTime>
  <Words>524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Mental Health: Let’s Blog About It</vt:lpstr>
      <vt:lpstr>Who Is Natasha Tracy?  The Ego Slide</vt:lpstr>
      <vt:lpstr>Why Blog about Mental Illness?</vt:lpstr>
      <vt:lpstr>Blogging Areas of Focus  What does Bipolar Burble focus on?</vt:lpstr>
      <vt:lpstr>Popular Articles on Bipolar Burble  What do people like to read?</vt:lpstr>
      <vt:lpstr>Natasha Tracy and Bipolar Burble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Health: Let’s Blog About It</dc:title>
  <dc:creator>Natasha</dc:creator>
  <cp:lastModifiedBy>Mallory Pernell</cp:lastModifiedBy>
  <cp:revision>36</cp:revision>
  <dcterms:created xsi:type="dcterms:W3CDTF">2016-06-01T15:58:18Z</dcterms:created>
  <dcterms:modified xsi:type="dcterms:W3CDTF">2016-06-15T22:02:01Z</dcterms:modified>
</cp:coreProperties>
</file>