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1" r:id="rId4"/>
    <p:sldId id="309" r:id="rId5"/>
    <p:sldId id="267" r:id="rId6"/>
    <p:sldId id="305" r:id="rId7"/>
    <p:sldId id="329" r:id="rId8"/>
    <p:sldId id="306" r:id="rId9"/>
    <p:sldId id="350" r:id="rId10"/>
    <p:sldId id="275" r:id="rId11"/>
    <p:sldId id="290" r:id="rId12"/>
    <p:sldId id="318" r:id="rId13"/>
    <p:sldId id="282" r:id="rId14"/>
    <p:sldId id="297" r:id="rId15"/>
    <p:sldId id="333" r:id="rId16"/>
    <p:sldId id="332" r:id="rId17"/>
    <p:sldId id="330" r:id="rId18"/>
    <p:sldId id="351" r:id="rId19"/>
    <p:sldId id="349" r:id="rId20"/>
    <p:sldId id="271" r:id="rId21"/>
    <p:sldId id="344" r:id="rId22"/>
    <p:sldId id="341" r:id="rId23"/>
    <p:sldId id="340" r:id="rId24"/>
    <p:sldId id="339" r:id="rId25"/>
    <p:sldId id="337" r:id="rId26"/>
    <p:sldId id="338" r:id="rId27"/>
    <p:sldId id="348" r:id="rId28"/>
    <p:sldId id="345" r:id="rId29"/>
    <p:sldId id="342" r:id="rId30"/>
    <p:sldId id="34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2041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1596E-1EF9-40CA-B896-0A01805CD9F6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D793B-79E3-46A9-9318-949663482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6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D793B-79E3-46A9-9318-9496634821C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0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3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5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4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8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8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2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0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3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5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1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5D87-4BC3-4FCF-820F-F0956F7FE28C}" type="datetimeFigureOut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7121-4F7E-4492-8F97-9C818E78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mie\Desktop\LIFE-DU-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5668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immie\Desktop\rwanda-genocide-bod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immie\Desktop\genocide-in-rwanda-sku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Jimmie\Desktop\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13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Jimmie\Desktop\liberian-militias-child-soldier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-609599"/>
            <a:ext cx="9290304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Jimmie\Desktop\child_soldiers_20090918_1176586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8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9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Jimmie\Desktop\rwanda genocide children gu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9362"/>
            <a:ext cx="8782392" cy="62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immie\Desktop\Acid attack victim 01 - Keo Srey Vy (Reuters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immie\Desktop\congo-757b1cf9911118b4b3b91a2c690f954e0def2a0c-s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immie\Desktop\oklahoma_city_bomb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4632"/>
            <a:ext cx="8491145" cy="59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7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immie\Desktop\rwandan-genoc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2478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7559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6722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0804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99760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1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0621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0637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7632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immie\Desktop\220px-Firefighterbabyo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5457"/>
            <a:ext cx="4851400" cy="61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9934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Jimmie\Desktop\al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182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immie\Desktop\screen-shot-2010-10-25-at-1-04-38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533400"/>
            <a:ext cx="857159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Jimmie\Desktop\al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32688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Jimmie\Desktop\al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457200"/>
            <a:ext cx="10058399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Jimmie\Desktop\al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268172" cy="76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immie\Desktop\drc-women-in-dark-addari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10743</TotalTime>
  <Words>1</Words>
  <Application>Microsoft Office PowerPoint</Application>
  <PresentationFormat>On-screen Show (4:3)</PresentationFormat>
  <Paragraphs>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Teen Academy</dc:creator>
  <cp:lastModifiedBy>America Paredes</cp:lastModifiedBy>
  <cp:revision>47</cp:revision>
  <dcterms:created xsi:type="dcterms:W3CDTF">2012-07-17T19:47:56Z</dcterms:created>
  <dcterms:modified xsi:type="dcterms:W3CDTF">2016-06-08T03:46:38Z</dcterms:modified>
</cp:coreProperties>
</file>